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61" r:id="rId5"/>
    <p:sldId id="262" r:id="rId6"/>
    <p:sldId id="266" r:id="rId7"/>
    <p:sldId id="259" r:id="rId8"/>
    <p:sldId id="263" r:id="rId9"/>
    <p:sldId id="264" r:id="rId10"/>
    <p:sldId id="25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218C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/>
    <p:restoredTop sz="94685"/>
  </p:normalViewPr>
  <p:slideViewPr>
    <p:cSldViewPr snapToGrid="0" snapToObjects="1">
      <p:cViewPr varScale="1">
        <p:scale>
          <a:sx n="163" d="100"/>
          <a:sy n="163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7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4EA-55C4-354C-8F4F-632F0E38045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71" y="-151268"/>
            <a:ext cx="7613156" cy="5886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" y="2228343"/>
            <a:ext cx="2182648" cy="15414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6200000">
            <a:off x="3007467" y="1873426"/>
            <a:ext cx="302533" cy="1837075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079"/>
            <a:ext cx="10609385" cy="68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" y="0"/>
            <a:ext cx="121155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00" y="808892"/>
            <a:ext cx="3356247" cy="763954"/>
          </a:xfrm>
          <a:prstGeom prst="rect">
            <a:avLst/>
          </a:prstGeom>
          <a:ln w="47625">
            <a:solidFill>
              <a:srgbClr val="C00000"/>
            </a:solidFill>
          </a:ln>
        </p:spPr>
      </p:pic>
      <p:sp>
        <p:nvSpPr>
          <p:cNvPr id="6" name="Bent Arrow 5"/>
          <p:cNvSpPr/>
          <p:nvPr/>
        </p:nvSpPr>
        <p:spPr>
          <a:xfrm>
            <a:off x="7641220" y="2453914"/>
            <a:ext cx="2086709" cy="2227385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062" y="1630922"/>
            <a:ext cx="3896338" cy="35394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C00000"/>
                </a:solidFill>
              </a:rPr>
              <a:t>Filter CPUs with </a:t>
            </a:r>
            <a:r>
              <a:rPr lang="en-US" sz="1700" b="1" dirty="0">
                <a:solidFill>
                  <a:srgbClr val="C00000"/>
                </a:solidFill>
              </a:rPr>
              <a:t>∆ </a:t>
            </a:r>
            <a:r>
              <a:rPr lang="en-US" sz="1700" b="1" dirty="0" smtClean="0">
                <a:solidFill>
                  <a:srgbClr val="C00000"/>
                </a:solidFill>
              </a:rPr>
              <a:t>temperature &gt; 35 F  </a:t>
            </a:r>
            <a:endParaRPr lang="en-US" sz="17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7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3" y="2672862"/>
            <a:ext cx="5412778" cy="418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12" y="0"/>
            <a:ext cx="2152140" cy="151987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259615" y="1603999"/>
            <a:ext cx="302533" cy="1334586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6327" y="-1354248"/>
            <a:ext cx="3008615" cy="542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9" y="3023840"/>
            <a:ext cx="5421273" cy="36727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0853" y="2991569"/>
            <a:ext cx="636718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47364" y="277885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37746" y="661341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6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8" y="574096"/>
            <a:ext cx="10535771" cy="628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112" y="24799"/>
            <a:ext cx="4004777" cy="484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44" y="-5652"/>
            <a:ext cx="2603497" cy="584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54" y="1072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177567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62" y="987137"/>
            <a:ext cx="3039214" cy="4230322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outerShdw blurRad="50800" dist="114300" dir="2700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Bent Arrow 9"/>
          <p:cNvSpPr/>
          <p:nvPr/>
        </p:nvSpPr>
        <p:spPr>
          <a:xfrm>
            <a:off x="502509" y="1148862"/>
            <a:ext cx="2459522" cy="1286179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3" y="8993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7" y="193955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112"/>
            <a:ext cx="10542494" cy="6288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220"/>
            <a:ext cx="2517588" cy="52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8" y="-5497"/>
            <a:ext cx="2501153" cy="5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3" y="8993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7" y="193955"/>
            <a:ext cx="1086224" cy="178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220"/>
            <a:ext cx="2517588" cy="52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8" y="-5497"/>
            <a:ext cx="2501153" cy="575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60"/>
            <a:ext cx="12192000" cy="30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0" y="491369"/>
            <a:ext cx="11717095" cy="5740302"/>
          </a:xfrm>
        </p:spPr>
      </p:pic>
    </p:spTree>
    <p:extLst>
      <p:ext uri="{BB962C8B-B14F-4D97-AF65-F5344CB8AC3E}">
        <p14:creationId xmlns:p14="http://schemas.microsoft.com/office/powerpoint/2010/main" val="13023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" y="520700"/>
            <a:ext cx="11855195" cy="565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751894" y="3317313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5410538" y="3193538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8657031" y="6150709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447707" y="6150709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703185" y="5681711"/>
            <a:ext cx="13484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en-US" sz="1200" smtClean="0">
                <a:solidFill>
                  <a:srgbClr val="C2218C"/>
                </a:solidFill>
                <a:latin typeface="Arial Black" charset="0"/>
                <a:ea typeface="ＭＳ Ｐゴシック" charset="-128"/>
                <a:cs typeface="Arial Black" charset="0"/>
              </a:rPr>
              <a:t>Compute 4-17</a:t>
            </a:r>
            <a:endParaRPr lang="en-US" sz="1200" dirty="0">
              <a:solidFill>
                <a:srgbClr val="C22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24</Words>
  <Application>Microsoft Macintosh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Black</vt:lpstr>
      <vt:lpstr>Calibri</vt:lpstr>
      <vt:lpstr>Calibri Light</vt:lpstr>
      <vt:lpstr>ＭＳ Ｐゴシック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2018-10-30T00:07:51Z</dcterms:created>
  <dcterms:modified xsi:type="dcterms:W3CDTF">2018-11-10T05:18:38Z</dcterms:modified>
</cp:coreProperties>
</file>